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-2862" y="-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21.01.2022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036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57450" y="2037832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32248" y="2194761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9" y="2194761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7151" y="2004792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24 января 2022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9197" y="3150880"/>
            <a:ext cx="44958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результатах деятельности </a:t>
            </a:r>
            <a:r>
              <a:rPr lang="ru-RU" dirty="0" smtClean="0">
                <a:latin typeface="Century Gothic" panose="020B0502020202020204" pitchFamily="34" charset="0"/>
              </a:rPr>
              <a:t>Дирекции по </a:t>
            </a:r>
            <a:r>
              <a:rPr lang="ru-RU" dirty="0">
                <a:latin typeface="Century Gothic" panose="020B0502020202020204" pitchFamily="34" charset="0"/>
              </a:rPr>
              <a:t>конкурентной </a:t>
            </a:r>
            <a:r>
              <a:rPr lang="ru-RU" dirty="0" smtClean="0">
                <a:latin typeface="Century Gothic" panose="020B0502020202020204" pitchFamily="34" charset="0"/>
              </a:rPr>
              <a:t>политике </a:t>
            </a:r>
            <a:r>
              <a:rPr lang="ru-RU" dirty="0">
                <a:latin typeface="Century Gothic" panose="020B0502020202020204" pitchFamily="34" charset="0"/>
              </a:rPr>
              <a:t>и закупкам </a:t>
            </a:r>
            <a:r>
              <a:rPr lang="ru-RU" dirty="0" smtClean="0">
                <a:latin typeface="Century Gothic" panose="020B0502020202020204" pitchFamily="34" charset="0"/>
              </a:rPr>
              <a:t>за </a:t>
            </a:r>
            <a:r>
              <a:rPr lang="ru-RU" dirty="0">
                <a:latin typeface="Century Gothic" panose="020B0502020202020204" pitchFamily="34" charset="0"/>
              </a:rPr>
              <a:t>2021 год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772398" y="3150880"/>
            <a:ext cx="43103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Ильшат Илсурович Салимзянов, </a:t>
            </a:r>
            <a:r>
              <a:rPr lang="ru-RU" dirty="0">
                <a:latin typeface="Century Gothic" panose="020B0502020202020204" pitchFamily="34" charset="0"/>
              </a:rPr>
              <a:t>директор МКУ «Дирекция </a:t>
            </a:r>
            <a:r>
              <a:rPr lang="ru-RU" dirty="0" smtClean="0">
                <a:latin typeface="Century Gothic" panose="020B0502020202020204" pitchFamily="34" charset="0"/>
              </a:rPr>
              <a:t>по </a:t>
            </a:r>
            <a:r>
              <a:rPr lang="ru-RU" dirty="0">
                <a:latin typeface="Century Gothic" panose="020B0502020202020204" pitchFamily="34" charset="0"/>
              </a:rPr>
              <a:t>конкурентной политике </a:t>
            </a:r>
            <a:r>
              <a:rPr lang="ru-RU" dirty="0" smtClean="0">
                <a:latin typeface="Century Gothic" panose="020B0502020202020204" pitchFamily="34" charset="0"/>
              </a:rPr>
              <a:t>и </a:t>
            </a:r>
            <a:r>
              <a:rPr lang="ru-RU" dirty="0">
                <a:latin typeface="Century Gothic" panose="020B0502020202020204" pitchFamily="34" charset="0"/>
              </a:rPr>
              <a:t>закупкам города </a:t>
            </a:r>
            <a:r>
              <a:rPr lang="ru-RU" dirty="0" smtClean="0">
                <a:latin typeface="Century Gothic" panose="020B0502020202020204" pitchFamily="34" charset="0"/>
              </a:rPr>
              <a:t>Казани</a:t>
            </a:r>
            <a:r>
              <a:rPr lang="ru-RU" dirty="0" smtClean="0">
                <a:latin typeface="Century Gothic" panose="020B0502020202020204" pitchFamily="34" charset="0"/>
              </a:rPr>
              <a:t>»</a:t>
            </a:r>
            <a:endParaRPr lang="ru-RU" dirty="0" smtClean="0">
              <a:latin typeface="Century Gothic" panose="020B0502020202020204" pitchFamily="34" charset="0"/>
            </a:endParaRP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89201" y="4724004"/>
            <a:ext cx="4495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Об итогах работы Управления </a:t>
            </a:r>
            <a:r>
              <a:rPr lang="ru-RU" dirty="0" smtClean="0">
                <a:latin typeface="Century Gothic" panose="020B0502020202020204" pitchFamily="34" charset="0"/>
              </a:rPr>
              <a:t>административно - технической инспекции </a:t>
            </a:r>
            <a:r>
              <a:rPr lang="ru-RU" dirty="0">
                <a:latin typeface="Century Gothic" panose="020B0502020202020204" pitchFamily="34" charset="0"/>
              </a:rPr>
              <a:t>Исполнительного </a:t>
            </a:r>
            <a:r>
              <a:rPr lang="ru-RU" dirty="0" smtClean="0">
                <a:latin typeface="Century Gothic" panose="020B0502020202020204" pitchFamily="34" charset="0"/>
              </a:rPr>
              <a:t>комитета </a:t>
            </a:r>
            <a:r>
              <a:rPr lang="ru-RU" dirty="0">
                <a:latin typeface="Century Gothic" panose="020B0502020202020204" pitchFamily="34" charset="0"/>
              </a:rPr>
              <a:t>г.Казани за 2021 год и </a:t>
            </a:r>
            <a:r>
              <a:rPr lang="ru-RU" dirty="0" smtClean="0">
                <a:latin typeface="Century Gothic" panose="020B0502020202020204" pitchFamily="34" charset="0"/>
              </a:rPr>
              <a:t>планы на </a:t>
            </a:r>
            <a:r>
              <a:rPr lang="ru-RU" dirty="0">
                <a:latin typeface="Century Gothic" panose="020B0502020202020204" pitchFamily="34" charset="0"/>
              </a:rPr>
              <a:t>2022 </a:t>
            </a:r>
            <a:r>
              <a:rPr lang="ru-RU" dirty="0" smtClean="0">
                <a:latin typeface="Century Gothic" panose="020B0502020202020204" pitchFamily="34" charset="0"/>
              </a:rPr>
              <a:t>год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772397" y="4723608"/>
            <a:ext cx="43103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Наиль Юнусович Минвалеев</a:t>
            </a:r>
            <a:r>
              <a:rPr lang="ru-RU" dirty="0">
                <a:latin typeface="Century Gothic" panose="020B0502020202020204" pitchFamily="34" charset="0"/>
              </a:rPr>
              <a:t>, начальник Управления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административно - технической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инспекции Исполнительного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комитета города Казани 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8882</TotalTime>
  <Words>83</Words>
  <Application>Microsoft Office PowerPoint</Application>
  <PresentationFormat>Произвольный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Файзуллина Диляра Радиковна</cp:lastModifiedBy>
  <cp:revision>91</cp:revision>
  <dcterms:created xsi:type="dcterms:W3CDTF">2021-06-15T09:12:23Z</dcterms:created>
  <dcterms:modified xsi:type="dcterms:W3CDTF">2022-01-21T11:17:27Z</dcterms:modified>
</cp:coreProperties>
</file>