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8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5 сентября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09:00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09" y="3014479"/>
            <a:ext cx="426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начале  нового 2022/2023 учебного года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5699" y="3014479"/>
            <a:ext cx="4248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Ирек Асафович </a:t>
            </a:r>
            <a:r>
              <a:rPr lang="ru-RU" b="1" dirty="0" err="1">
                <a:latin typeface="Century Gothic" panose="020B0502020202020204" pitchFamily="34" charset="0"/>
              </a:rPr>
              <a:t>Ризванов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начальник Управления образования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08" y="4100289"/>
            <a:ext cx="4260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организации питания в школьных столовых в новом 2022/2023 учебном году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2207" y="5567179"/>
            <a:ext cx="426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летней оздоровительной кампании 2022 года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05698" y="4100288"/>
            <a:ext cx="4248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Рима </a:t>
            </a:r>
            <a:r>
              <a:rPr lang="ru-RU" b="1" dirty="0" err="1">
                <a:latin typeface="Century Gothic" panose="020B0502020202020204" pitchFamily="34" charset="0"/>
              </a:rPr>
              <a:t>Жамиловна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Мухамедшина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генеральный директор АО «Департамент продовольствия и социального питания г.Казани»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05699" y="5567179"/>
            <a:ext cx="4248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Алия Рустемовна Загидуллина, </a:t>
            </a:r>
            <a:r>
              <a:rPr lang="ru-RU" dirty="0">
                <a:latin typeface="Century Gothic" panose="020B0502020202020204" pitchFamily="34" charset="0"/>
              </a:rPr>
              <a:t>председатель Комитета по делам детей и молодежи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9281</TotalTime>
  <Words>79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171</cp:revision>
  <dcterms:created xsi:type="dcterms:W3CDTF">2021-06-15T09:12:23Z</dcterms:created>
  <dcterms:modified xsi:type="dcterms:W3CDTF">2022-09-02T08:32:10Z</dcterms:modified>
</cp:coreProperties>
</file>