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14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ноября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12682" y="4350348"/>
            <a:ext cx="4513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latin typeface="Century Gothic" panose="020B0502020202020204" pitchFamily="34" charset="0"/>
              </a:rPr>
              <a:t>Ильдар </a:t>
            </a:r>
            <a:r>
              <a:rPr lang="ru-RU" altLang="ru-RU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altLang="ru-RU" b="1" dirty="0">
                <a:latin typeface="Century Gothic" panose="020B0502020202020204" pitchFamily="34" charset="0"/>
              </a:rPr>
              <a:t> Шакиров,</a:t>
            </a:r>
          </a:p>
          <a:p>
            <a:r>
              <a:rPr lang="ru-RU" dirty="0" smtClean="0">
                <a:latin typeface="Century Gothic" panose="020B0502020202020204" pitchFamily="34" charset="0"/>
              </a:rPr>
              <a:t>заместитель </a:t>
            </a:r>
            <a:r>
              <a:rPr lang="ru-RU" dirty="0">
                <a:latin typeface="Century Gothic" panose="020B0502020202020204" pitchFamily="34" charset="0"/>
              </a:rPr>
              <a:t>Руководителя Исполнительного комитета </a:t>
            </a:r>
            <a:r>
              <a:rPr lang="ru-RU" dirty="0" err="1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11" y="4350348"/>
            <a:ext cx="4357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итогах социально-экономического развития </a:t>
            </a:r>
            <a:r>
              <a:rPr lang="ru-RU" dirty="0" err="1">
                <a:latin typeface="Century Gothic" panose="020B0502020202020204" pitchFamily="34" charset="0"/>
              </a:rPr>
              <a:t>г.Казани</a:t>
            </a:r>
            <a:r>
              <a:rPr lang="ru-RU" dirty="0">
                <a:latin typeface="Century Gothic" panose="020B0502020202020204" pitchFamily="34" charset="0"/>
              </a:rPr>
              <a:t> за 9 месяцев 2022 года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38222" y="2813243"/>
            <a:ext cx="4662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</a:t>
            </a:r>
            <a:r>
              <a:rPr lang="ru-RU" dirty="0" err="1" smtClean="0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62211" y="2834389"/>
            <a:ext cx="42662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итогах реализации мероприятий по благоустройству общественных </a:t>
            </a:r>
            <a:r>
              <a:rPr lang="ru-RU">
                <a:latin typeface="Century Gothic" panose="020B0502020202020204" pitchFamily="34" charset="0"/>
              </a:rPr>
              <a:t>пространств </a:t>
            </a:r>
            <a:r>
              <a:rPr lang="ru-RU" smtClean="0">
                <a:latin typeface="Century Gothic" panose="020B0502020202020204" pitchFamily="34" charset="0"/>
              </a:rPr>
              <a:t>в </a:t>
            </a:r>
            <a:r>
              <a:rPr lang="ru-RU" dirty="0" err="1">
                <a:latin typeface="Century Gothic" panose="020B0502020202020204" pitchFamily="34" charset="0"/>
              </a:rPr>
              <a:t>г.Казани</a:t>
            </a:r>
            <a:r>
              <a:rPr lang="ru-RU" dirty="0">
                <a:latin typeface="Century Gothic" panose="020B0502020202020204" pitchFamily="34" charset="0"/>
              </a:rPr>
              <a:t> в 2022 году 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/>
            </a:r>
            <a:br>
              <a:rPr lang="en-US" dirty="0">
                <a:latin typeface="Century Gothic" panose="020B0502020202020204" pitchFamily="34" charset="0"/>
              </a:rPr>
            </a:b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9551</TotalTime>
  <Words>63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232</cp:revision>
  <dcterms:created xsi:type="dcterms:W3CDTF">2021-06-15T09:12:23Z</dcterms:created>
  <dcterms:modified xsi:type="dcterms:W3CDTF">2022-11-11T09:07:07Z</dcterms:modified>
</cp:coreProperties>
</file>