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5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7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ноября 2022 г.</a:t>
            </a:r>
          </a:p>
          <a:p>
            <a:pPr algn="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Понедельник</a:t>
            </a:r>
          </a:p>
          <a:p>
            <a:pPr algn="r"/>
            <a:r>
              <a:rPr lang="ru-RU">
                <a:latin typeface="Century Gothic" panose="020B0502020202020204" pitchFamily="34" charset="0"/>
              </a:rPr>
              <a:t>8:30</a:t>
            </a:r>
            <a:r>
              <a:rPr lang="ru-RU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415205" y="2767653"/>
            <a:ext cx="4513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Алия Рустемовна </a:t>
            </a:r>
            <a:r>
              <a:rPr lang="ru-RU" b="1" dirty="0" err="1">
                <a:latin typeface="Century Gothic" panose="020B0502020202020204" pitchFamily="34" charset="0"/>
              </a:rPr>
              <a:t>Загидуллина</a:t>
            </a:r>
            <a:r>
              <a:rPr lang="ru-RU" b="1" dirty="0"/>
              <a:t>, </a:t>
            </a:r>
            <a:endParaRPr lang="ru-RU" dirty="0"/>
          </a:p>
          <a:p>
            <a:r>
              <a:rPr lang="ru-RU" dirty="0">
                <a:latin typeface="Century Gothic" panose="020B0502020202020204" pitchFamily="34" charset="0"/>
              </a:rPr>
              <a:t>председатель Комитета по делам детей и молодежи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62209" y="2766591"/>
            <a:ext cx="43576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патриотическом воспитании детей и молодежи города Казани</a:t>
            </a:r>
            <a:br>
              <a:rPr lang="en-US" dirty="0">
                <a:latin typeface="Century Gothic" panose="020B0502020202020204" pitchFamily="34" charset="0"/>
              </a:rPr>
            </a:b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15205" y="4048089"/>
            <a:ext cx="4662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Наиль Юнусович </a:t>
            </a:r>
            <a:r>
              <a:rPr lang="ru-RU" b="1" dirty="0" err="1">
                <a:latin typeface="Century Gothic" panose="020B0502020202020204" pitchFamily="34" charset="0"/>
              </a:rPr>
              <a:t>Минвалеев</a:t>
            </a:r>
            <a:r>
              <a:rPr lang="ru-RU" b="1" dirty="0"/>
              <a:t>,</a:t>
            </a:r>
            <a:endParaRPr lang="ru-RU" dirty="0"/>
          </a:p>
          <a:p>
            <a:r>
              <a:rPr lang="ru-RU" dirty="0">
                <a:latin typeface="Century Gothic" panose="020B0502020202020204" pitchFamily="34" charset="0"/>
              </a:rPr>
              <a:t>начальник Управления административно-технической инспекции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462211" y="4048089"/>
            <a:ext cx="426625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основных требованиях к содержанию зданий и территорий в зимний период</a:t>
            </a:r>
          </a:p>
          <a:p>
            <a:pPr algn="just"/>
            <a:r>
              <a:rPr lang="ru-RU" dirty="0">
                <a:latin typeface="Century Gothic" panose="020B0502020202020204" pitchFamily="34" charset="0"/>
              </a:rPr>
              <a:t> </a:t>
            </a:r>
            <a:br>
              <a:rPr lang="en-US" dirty="0">
                <a:latin typeface="Century Gothic" panose="020B0502020202020204" pitchFamily="34" charset="0"/>
              </a:rPr>
            </a:b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9547</TotalTime>
  <Words>65</Words>
  <Application>Microsoft Office PowerPoint</Application>
  <PresentationFormat>Широкоэкранный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HP</cp:lastModifiedBy>
  <cp:revision>229</cp:revision>
  <dcterms:created xsi:type="dcterms:W3CDTF">2021-06-15T09:12:23Z</dcterms:created>
  <dcterms:modified xsi:type="dcterms:W3CDTF">2022-11-05T08:28:20Z</dcterms:modified>
</cp:coreProperties>
</file>