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5  декабря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09:3</a:t>
            </a:r>
            <a:r>
              <a:rPr lang="en-US" dirty="0" smtClean="0">
                <a:latin typeface="Century Gothic" panose="020B0502020202020204" pitchFamily="34" charset="0"/>
              </a:rPr>
              <a:t>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29485" y="4180703"/>
            <a:ext cx="4580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Киям Айратович </a:t>
            </a:r>
            <a:r>
              <a:rPr lang="ru-RU" b="1" dirty="0" smtClean="0">
                <a:latin typeface="Century Gothic" panose="020B0502020202020204" pitchFamily="34" charset="0"/>
              </a:rPr>
              <a:t>Беляев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советник Главы муниципального образования г.Казани по вопросам противодействия коррупции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2210" y="4207476"/>
            <a:ext cx="43576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инновационных мерах по противодействию коррупции в органах местного самоуправления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13789" y="2885896"/>
            <a:ext cx="4357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подготовке к зимнему спортивному сезону 2022/2023 года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74943" y="2885896"/>
            <a:ext cx="45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Линар Зимфирович </a:t>
            </a:r>
            <a:r>
              <a:rPr lang="ru-RU" b="1" dirty="0" smtClean="0">
                <a:latin typeface="Century Gothic" panose="020B0502020202020204" pitchFamily="34" charset="0"/>
              </a:rPr>
              <a:t>Гарипов</a:t>
            </a:r>
            <a:r>
              <a:rPr lang="ru-RU" altLang="ru-RU" b="1" dirty="0" smtClean="0">
                <a:latin typeface="Century Gothic" panose="020B0502020202020204" pitchFamily="34" charset="0"/>
              </a:rPr>
              <a:t>,</a:t>
            </a:r>
            <a:endParaRPr lang="ru-RU" altLang="ru-RU" b="1" dirty="0">
              <a:latin typeface="Century Gothic" panose="020B0502020202020204" pitchFamily="34" charset="0"/>
            </a:endParaRP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председатель Комитета физической культуры и </a:t>
            </a:r>
            <a:r>
              <a:rPr lang="ru-RU" dirty="0" smtClean="0">
                <a:latin typeface="Century Gothic" panose="020B0502020202020204" pitchFamily="34" charset="0"/>
              </a:rPr>
              <a:t>спорта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9603</TotalTime>
  <Words>65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258</cp:revision>
  <dcterms:created xsi:type="dcterms:W3CDTF">2021-06-15T09:12:23Z</dcterms:created>
  <dcterms:modified xsi:type="dcterms:W3CDTF">2022-12-02T11:12:26Z</dcterms:modified>
</cp:coreProperties>
</file>