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2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27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декабря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785586"/>
            <a:ext cx="4235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 Gothic" panose="020B0502020202020204" pitchFamily="34" charset="0"/>
              </a:rPr>
              <a:t>Об итогах деятельности Управления гражданской защиты в 2021 году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95321" y="3785586"/>
            <a:ext cx="481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Фердинант Мазитович Тимурханов, </a:t>
            </a:r>
            <a:r>
              <a:rPr lang="ru-RU" dirty="0">
                <a:latin typeface="Century Gothic" panose="020B0502020202020204" pitchFamily="34" charset="0"/>
              </a:rPr>
              <a:t>начальник </a:t>
            </a:r>
            <a:r>
              <a:rPr lang="ru-RU" dirty="0" smtClean="0">
                <a:latin typeface="Century Gothic" panose="020B0502020202020204" pitchFamily="34" charset="0"/>
              </a:rPr>
              <a:t>Управления гражданской защиты Исполнительного </a:t>
            </a:r>
            <a:r>
              <a:rPr lang="ru-RU" dirty="0">
                <a:latin typeface="Century Gothic" panose="020B0502020202020204" pitchFamily="34" charset="0"/>
              </a:rPr>
              <a:t>комитета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8845</TotalTime>
  <Words>43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81</cp:revision>
  <dcterms:created xsi:type="dcterms:W3CDTF">2021-06-15T09:12:23Z</dcterms:created>
  <dcterms:modified xsi:type="dcterms:W3CDTF">2021-12-24T13:25:42Z</dcterms:modified>
</cp:coreProperties>
</file>