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286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13 декабря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200" y="3267358"/>
            <a:ext cx="4235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реализации программы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капитального ремонта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многоквартирных домов</a:t>
            </a:r>
          </a:p>
          <a:p>
            <a:r>
              <a:rPr lang="ru-RU" dirty="0" smtClean="0">
                <a:latin typeface="Century Gothic" panose="020B0502020202020204" pitchFamily="34" charset="0"/>
              </a:rPr>
              <a:t>в 2021 году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02985" y="3267358"/>
            <a:ext cx="48109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Дмитрий Владимирович Анисимов, </a:t>
            </a:r>
            <a:r>
              <a:rPr lang="ru-RU" dirty="0">
                <a:latin typeface="Century Gothic" panose="020B0502020202020204" pitchFamily="34" charset="0"/>
              </a:rPr>
              <a:t>председатель Комитета </a:t>
            </a:r>
            <a:endParaRPr lang="ru-RU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жилищно </a:t>
            </a:r>
            <a:r>
              <a:rPr lang="ru-RU" dirty="0">
                <a:latin typeface="Century Gothic" panose="020B0502020202020204" pitchFamily="34" charset="0"/>
              </a:rPr>
              <a:t>- коммунального хозяйства Исполнительного комитета города </a:t>
            </a:r>
            <a:r>
              <a:rPr lang="ru-RU" dirty="0" smtClean="0">
                <a:latin typeface="Century Gothic" panose="020B0502020202020204" pitchFamily="34" charset="0"/>
              </a:rPr>
              <a:t>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9200" y="5094114"/>
            <a:ext cx="423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ходе </a:t>
            </a:r>
            <a:r>
              <a:rPr lang="ru-RU" dirty="0" smtClean="0">
                <a:latin typeface="Century Gothic" panose="020B0502020202020204" pitchFamily="34" charset="0"/>
              </a:rPr>
              <a:t>реализации проекта</a:t>
            </a:r>
            <a:endParaRPr lang="ru-RU" dirty="0">
              <a:latin typeface="Century Gothic" panose="020B0502020202020204" pitchFamily="34" charset="0"/>
            </a:endParaRPr>
          </a:p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«Цифровая </a:t>
            </a:r>
            <a:r>
              <a:rPr lang="ru-RU" dirty="0">
                <a:latin typeface="Century Gothic" panose="020B0502020202020204" pitchFamily="34" charset="0"/>
              </a:rPr>
              <a:t>бухгалтерия</a:t>
            </a:r>
            <a:r>
              <a:rPr lang="ru-RU" dirty="0" smtClean="0">
                <a:latin typeface="Century Gothic" panose="020B0502020202020204" pitchFamily="34" charset="0"/>
              </a:rPr>
              <a:t>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24510" y="5094114"/>
            <a:ext cx="47894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Ирек Рафилович Мухаметшин, </a:t>
            </a:r>
            <a:r>
              <a:rPr lang="ru-RU" dirty="0">
                <a:latin typeface="Century Gothic" panose="020B0502020202020204" pitchFamily="34" charset="0"/>
              </a:rPr>
              <a:t>начальник Финансового управления Исполнительного комитета города 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8833</TotalTime>
  <Words>65</Words>
  <Application>Microsoft Office PowerPoint</Application>
  <PresentationFormat>Произвольный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79</cp:revision>
  <dcterms:created xsi:type="dcterms:W3CDTF">2021-06-15T09:12:23Z</dcterms:created>
  <dcterms:modified xsi:type="dcterms:W3CDTF">2021-12-13T05:23:14Z</dcterms:modified>
</cp:coreProperties>
</file>